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7367" autoAdjust="0"/>
    <p:restoredTop sz="94660"/>
  </p:normalViewPr>
  <p:slideViewPr>
    <p:cSldViewPr>
      <p:cViewPr varScale="1">
        <p:scale>
          <a:sx n="82" d="100"/>
          <a:sy n="82" d="100"/>
        </p:scale>
        <p:origin x="-1853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t\Desktop\eyes\images\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0"/>
            <a:ext cx="8858280" cy="68514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yt\Desktop\eyes\images\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24" y="428604"/>
            <a:ext cx="9130576" cy="58578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yt\Desktop\eyes\images\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104732" cy="52864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yt\Desktop\eyes\images\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0"/>
            <a:ext cx="8929718" cy="6872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yt\Desktop\eyes\images\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2765"/>
            <a:ext cx="9144000" cy="62895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yt\Desktop\eyes\images\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7086"/>
            <a:ext cx="9144000" cy="62337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yt\Desktop\eyes\images\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-16069"/>
            <a:ext cx="8072462" cy="68740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yt\Desktop\eyes\images\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0"/>
            <a:ext cx="8929718" cy="68903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yt\Desktop\eyes\images\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85752"/>
            <a:ext cx="9151459" cy="62150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yt\Desktop\eyes\images\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0"/>
            <a:ext cx="8929718" cy="6865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yt\Desktop\eyes\images\1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92021"/>
            <a:ext cx="9144000" cy="5794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t\Desktop\eyes\images\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31" y="315934"/>
            <a:ext cx="9059863" cy="6256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yt\Desktop\eyes\images\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2186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yt\Desktop\eyes\images\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280469"/>
            <a:ext cx="9144032" cy="62203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yt\Desktop\eyes\images\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67338"/>
            <a:ext cx="9144000" cy="5261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yt\Desktop\eyes\images\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0"/>
            <a:ext cx="894246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yt\Desktop\eyes\images\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0"/>
            <a:ext cx="8929718" cy="6881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yt\Desktop\eyes\images\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4" y="53046"/>
            <a:ext cx="8715404" cy="67335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yt\Desktop\eyes\images\2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9" y="571480"/>
            <a:ext cx="9134581" cy="58578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yt\Desktop\eyes\images\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04491"/>
            <a:ext cx="9144000" cy="52962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yt\Desktop\eyes\images\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4548"/>
            <a:ext cx="9144000" cy="62362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yt\Desktop\eyes\images\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8993"/>
            <a:ext cx="9144000" cy="58875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t\Desktop\eyes\images\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9240"/>
            <a:ext cx="9144000" cy="63744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yt\Desktop\eyes\images\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1414"/>
            <a:ext cx="9161917" cy="6643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yt\Desktop\eyes\images\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-1"/>
            <a:ext cx="8929718" cy="68637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yt\Desktop\eyes\images\3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899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yt\Desktop\eyes\images\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0"/>
            <a:ext cx="8858280" cy="68242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yt\Desktop\eyes\images\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13766"/>
            <a:ext cx="9144000" cy="47583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yt\Desktop\eyes\images\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4659"/>
            <a:ext cx="9113838" cy="6226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yt\Desktop\eyes\images\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804" y="0"/>
            <a:ext cx="891435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t\Desktop\eyes\images\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368"/>
            <a:ext cx="8858280" cy="6852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t\Desktop\eyes\images\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9127413" cy="5857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yt\Desktop\eyes\images\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8858280" cy="68767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yt\Desktop\eyes\images\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-14528"/>
            <a:ext cx="8929718" cy="687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yt\Desktop\eyes\images\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504"/>
            <a:ext cx="9145779" cy="58578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yt\Desktop\eyes\images\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0"/>
            <a:ext cx="8858280" cy="68372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PresentationFormat>全屏显示(4:3)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yh</dc:creator>
  <cp:lastModifiedBy>yt</cp:lastModifiedBy>
  <cp:revision>55</cp:revision>
  <dcterms:created xsi:type="dcterms:W3CDTF">2015-06-14T06:51:28Z</dcterms:created>
  <dcterms:modified xsi:type="dcterms:W3CDTF">2015-06-14T11:31:48Z</dcterms:modified>
</cp:coreProperties>
</file>